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7" r:id="rId4"/>
    <p:sldId id="260" r:id="rId5"/>
    <p:sldId id="259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napToGrid="0">
      <p:cViewPr varScale="1">
        <p:scale>
          <a:sx n="64" d="100"/>
          <a:sy n="64" d="100"/>
        </p:scale>
        <p:origin x="90" y="10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12/13/2017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Teorema de </a:t>
            </a:r>
            <a:r>
              <a:rPr lang="es-ES" dirty="0" err="1" smtClean="0"/>
              <a:t>pitagoras</a:t>
            </a:r>
            <a:r>
              <a:rPr lang="es-ES" dirty="0" smtClean="0"/>
              <a:t/>
            </a:r>
            <a:br>
              <a:rPr lang="es-ES" dirty="0" smtClean="0"/>
            </a:br>
            <a:endParaRPr lang="es-CL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67865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48545" y="339297"/>
            <a:ext cx="8911687" cy="1280890"/>
          </a:xfrm>
        </p:spPr>
        <p:txBody>
          <a:bodyPr/>
          <a:lstStyle/>
          <a:p>
            <a:r>
              <a:rPr lang="es-ES" dirty="0" smtClean="0"/>
              <a:t>Triangulo rectángulo.</a:t>
            </a:r>
            <a:endParaRPr lang="es-CL" dirty="0"/>
          </a:p>
        </p:txBody>
      </p:sp>
      <p:pic>
        <p:nvPicPr>
          <p:cNvPr id="2050" name="Picture 2" descr="Resultado de imagen para teorema de pitagora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8741" y="1349114"/>
            <a:ext cx="7570033" cy="48718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88848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58801" y="339296"/>
            <a:ext cx="8911687" cy="1280890"/>
          </a:xfrm>
        </p:spPr>
        <p:txBody>
          <a:bodyPr/>
          <a:lstStyle/>
          <a:p>
            <a:r>
              <a:rPr lang="es-ES" dirty="0" smtClean="0"/>
              <a:t>Lo esencial</a:t>
            </a:r>
            <a:endParaRPr lang="es-CL" dirty="0"/>
          </a:p>
        </p:txBody>
      </p:sp>
      <p:pic>
        <p:nvPicPr>
          <p:cNvPr id="1030" name="Picture 6" descr="Resultado de imagen para teorema de pitagora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534" y="589612"/>
            <a:ext cx="7057333" cy="5368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76399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Calculo de la hipotenusa</a:t>
            </a:r>
            <a:endParaRPr lang="es-CL" dirty="0"/>
          </a:p>
        </p:txBody>
      </p:sp>
      <p:pic>
        <p:nvPicPr>
          <p:cNvPr id="4098" name="Picture 2" descr="Resultado de imagen para teorema de pitagora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8851" y="2368447"/>
            <a:ext cx="5345503" cy="41372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12688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Calculo de un cateto</a:t>
            </a:r>
            <a:endParaRPr lang="es-CL" dirty="0"/>
          </a:p>
        </p:txBody>
      </p:sp>
      <p:pic>
        <p:nvPicPr>
          <p:cNvPr id="3074" name="Picture 2" descr="Resultado de imagen para teorema de pitagora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8876" y="1648918"/>
            <a:ext cx="5020055" cy="4047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80470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calcule</a:t>
            </a:r>
            <a:endParaRPr lang="es-CL" dirty="0"/>
          </a:p>
        </p:txBody>
      </p:sp>
      <p:pic>
        <p:nvPicPr>
          <p:cNvPr id="5122" name="Picture 2" descr="Resultado de imagen para teorema de pitagora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6747" y="1441957"/>
            <a:ext cx="4289633" cy="4883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Imagen relacionad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1213" y="1289154"/>
            <a:ext cx="5981076" cy="4901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97080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Resultado de imagen para teorema de pitagora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8977" y="659567"/>
            <a:ext cx="8424472" cy="5591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46734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38671" y="309317"/>
            <a:ext cx="8911687" cy="1280890"/>
          </a:xfrm>
        </p:spPr>
        <p:txBody>
          <a:bodyPr/>
          <a:lstStyle/>
          <a:p>
            <a:r>
              <a:rPr lang="es-ES" dirty="0" smtClean="0"/>
              <a:t>Calcule la magnitud de cada uno de los trazos que se indican </a:t>
            </a:r>
            <a:endParaRPr lang="es-CL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04144" y="1590206"/>
            <a:ext cx="8214610" cy="4795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1611254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13</TotalTime>
  <Words>29</Words>
  <Application>Microsoft Office PowerPoint</Application>
  <PresentationFormat>Panorámica</PresentationFormat>
  <Paragraphs>7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Espiral</vt:lpstr>
      <vt:lpstr>Teorema de pitagoras </vt:lpstr>
      <vt:lpstr>Triangulo rectángulo.</vt:lpstr>
      <vt:lpstr>Lo esencial</vt:lpstr>
      <vt:lpstr>Calculo de la hipotenusa</vt:lpstr>
      <vt:lpstr>Calculo de un cateto</vt:lpstr>
      <vt:lpstr>calcule</vt:lpstr>
      <vt:lpstr>Presentación de PowerPoint</vt:lpstr>
      <vt:lpstr>Calcule la magnitud de cada uno de los trazos que se indican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Teorema de pitagoras</dc:title>
  <dc:creator>Montoya</dc:creator>
  <cp:lastModifiedBy>Montoya</cp:lastModifiedBy>
  <cp:revision>2</cp:revision>
  <dcterms:created xsi:type="dcterms:W3CDTF">2017-12-13T14:43:39Z</dcterms:created>
  <dcterms:modified xsi:type="dcterms:W3CDTF">2017-12-13T14:57:13Z</dcterms:modified>
</cp:coreProperties>
</file>