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Teorema de </a:t>
            </a:r>
            <a:r>
              <a:rPr lang="es-ES" dirty="0" err="1" smtClean="0"/>
              <a:t>pitagoras</a:t>
            </a:r>
            <a:r>
              <a:rPr lang="es-ES" dirty="0" smtClean="0"/>
              <a:t/>
            </a:r>
            <a:br>
              <a:rPr lang="es-ES" dirty="0" smtClean="0"/>
            </a:b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786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8545" y="339297"/>
            <a:ext cx="8911687" cy="1280890"/>
          </a:xfrm>
        </p:spPr>
        <p:txBody>
          <a:bodyPr/>
          <a:lstStyle/>
          <a:p>
            <a:r>
              <a:rPr lang="es-ES" dirty="0" smtClean="0"/>
              <a:t>Triangulo rectángulo.</a:t>
            </a:r>
            <a:endParaRPr lang="es-CL" dirty="0"/>
          </a:p>
        </p:txBody>
      </p:sp>
      <p:pic>
        <p:nvPicPr>
          <p:cNvPr id="2050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741" y="1349114"/>
            <a:ext cx="7570033" cy="487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88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801" y="339296"/>
            <a:ext cx="8911687" cy="1280890"/>
          </a:xfrm>
        </p:spPr>
        <p:txBody>
          <a:bodyPr/>
          <a:lstStyle/>
          <a:p>
            <a:r>
              <a:rPr lang="es-ES" dirty="0" smtClean="0"/>
              <a:t>Lo esencial</a:t>
            </a:r>
            <a:endParaRPr lang="es-CL" dirty="0"/>
          </a:p>
        </p:txBody>
      </p:sp>
      <p:pic>
        <p:nvPicPr>
          <p:cNvPr id="1030" name="Picture 6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534" y="589612"/>
            <a:ext cx="7057333" cy="536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63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Calculo de la hipotenusa</a:t>
            </a:r>
            <a:endParaRPr lang="es-CL" dirty="0"/>
          </a:p>
        </p:txBody>
      </p:sp>
      <p:pic>
        <p:nvPicPr>
          <p:cNvPr id="4098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851" y="2368447"/>
            <a:ext cx="5345503" cy="413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26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Calculo de un cateto</a:t>
            </a:r>
            <a:endParaRPr lang="es-CL" dirty="0"/>
          </a:p>
        </p:txBody>
      </p:sp>
      <p:pic>
        <p:nvPicPr>
          <p:cNvPr id="3074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876" y="1648918"/>
            <a:ext cx="5020055" cy="40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047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calcule</a:t>
            </a:r>
            <a:endParaRPr lang="es-CL" dirty="0"/>
          </a:p>
        </p:txBody>
      </p:sp>
      <p:pic>
        <p:nvPicPr>
          <p:cNvPr id="5122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747" y="1441957"/>
            <a:ext cx="4289633" cy="488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213" y="1289154"/>
            <a:ext cx="5981076" cy="490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0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teorema de pitagora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77" y="659567"/>
            <a:ext cx="8424472" cy="559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7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8671" y="309317"/>
            <a:ext cx="8911687" cy="1280890"/>
          </a:xfrm>
        </p:spPr>
        <p:txBody>
          <a:bodyPr/>
          <a:lstStyle/>
          <a:p>
            <a:r>
              <a:rPr lang="es-ES" dirty="0" smtClean="0"/>
              <a:t>Calcule la magnitud de cada uno de los trazos que se indican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144" y="1590206"/>
            <a:ext cx="8214610" cy="479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1125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29</Words>
  <Application>Microsoft Office PowerPoint</Application>
  <PresentationFormat>Panorámica</PresentationFormat>
  <Paragraphs>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Teorema de pitagoras </vt:lpstr>
      <vt:lpstr>Triangulo rectángulo.</vt:lpstr>
      <vt:lpstr>Lo esencial</vt:lpstr>
      <vt:lpstr>Calculo de la hipotenusa</vt:lpstr>
      <vt:lpstr>Calculo de un cateto</vt:lpstr>
      <vt:lpstr>calcule</vt:lpstr>
      <vt:lpstr>Presentación de PowerPoint</vt:lpstr>
      <vt:lpstr>Calcule la magnitud de cada uno de los trazos que se indican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de pitagoras</dc:title>
  <dc:creator>Montoya</dc:creator>
  <cp:lastModifiedBy>Montoya</cp:lastModifiedBy>
  <cp:revision>2</cp:revision>
  <dcterms:created xsi:type="dcterms:W3CDTF">2017-12-13T14:43:39Z</dcterms:created>
  <dcterms:modified xsi:type="dcterms:W3CDTF">2017-12-13T14:57:13Z</dcterms:modified>
</cp:coreProperties>
</file>